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demonmind/blogge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Another blogging system in PHP yet</a:t>
            </a:r>
            <a:r>
              <a:rPr lang="en-US" dirty="0" smtClean="0"/>
              <a:t>.</a:t>
            </a:r>
          </a:p>
          <a:p>
            <a:r>
              <a:rPr lang="it-IT" dirty="0">
                <a:hlinkClick r:id="rId2"/>
              </a:rPr>
              <a:t>https://github.com/demonmind/</a:t>
            </a:r>
            <a:r>
              <a:rPr lang="it-IT" dirty="0" smtClean="0">
                <a:hlinkClick r:id="rId2"/>
              </a:rPr>
              <a:t>blogger</a:t>
            </a:r>
            <a:r>
              <a:rPr lang="it-IT" dirty="0" smtClean="0"/>
              <a:t> </a:t>
            </a:r>
            <a:r>
              <a:rPr lang="it-IT" smtClean="0"/>
              <a:t>- 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9199" y="54423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7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 Page</a:t>
            </a:r>
            <a:endParaRPr lang="en-US" dirty="0"/>
          </a:p>
        </p:txBody>
      </p:sp>
      <p:pic>
        <p:nvPicPr>
          <p:cNvPr id="4" name="Content Placeholder 3" descr="Screen Shot 2013-07-21 at 5.48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r="20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09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Blog View</a:t>
            </a:r>
            <a:endParaRPr lang="en-US" dirty="0"/>
          </a:p>
        </p:txBody>
      </p:sp>
      <p:pic>
        <p:nvPicPr>
          <p:cNvPr id="4" name="Content Placeholder 3" descr="Screen Shot 2013-07-21 at 6.01.3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r="19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83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</a:p>
          <a:p>
            <a:r>
              <a:rPr lang="en-US" dirty="0" smtClean="0"/>
              <a:t>User Registration</a:t>
            </a:r>
          </a:p>
          <a:p>
            <a:r>
              <a:rPr lang="en-US" dirty="0" smtClean="0"/>
              <a:t>All Blog List</a:t>
            </a:r>
          </a:p>
          <a:p>
            <a:r>
              <a:rPr lang="en-US" dirty="0" smtClean="0"/>
              <a:t>Personal Blog</a:t>
            </a:r>
          </a:p>
          <a:p>
            <a:r>
              <a:rPr lang="en-US" dirty="0" smtClean="0"/>
              <a:t>Comments on Blog Posts</a:t>
            </a:r>
          </a:p>
          <a:p>
            <a:r>
              <a:rPr lang="en-US" dirty="0" smtClean="0"/>
              <a:t>Delete Blog/Comment/Post</a:t>
            </a:r>
          </a:p>
          <a:p>
            <a:r>
              <a:rPr lang="en-US" dirty="0" err="1" smtClean="0"/>
              <a:t>SuperUser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…and much more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7685" y="855224"/>
            <a:ext cx="3420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 dirty="0" smtClean="0"/>
              <a:t>Restrictions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Users can not view pages of the blogging system unless they are authenticated 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 can Post/Delete to his own blog but can only view other Blogs.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SuperUser</a:t>
            </a:r>
            <a:r>
              <a:rPr lang="en-US" dirty="0" smtClean="0"/>
              <a:t> can execute any function on any blog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Only 1 blog Per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of the application 2 pages</a:t>
            </a:r>
          </a:p>
          <a:p>
            <a:r>
              <a:rPr lang="en-US" dirty="0" err="1" smtClean="0"/>
              <a:t>Blog.php</a:t>
            </a:r>
            <a:endParaRPr lang="en-US" dirty="0" smtClean="0"/>
          </a:p>
          <a:p>
            <a:r>
              <a:rPr lang="en-US" dirty="0" err="1" smtClean="0"/>
              <a:t>Functions.php</a:t>
            </a:r>
            <a:endParaRPr lang="en-US" dirty="0" smtClean="0"/>
          </a:p>
          <a:p>
            <a:r>
              <a:rPr lang="en-US" dirty="0" smtClean="0"/>
              <a:t>…the rest of the pages are support pages used to make the application work.</a:t>
            </a:r>
          </a:p>
          <a:p>
            <a:r>
              <a:rPr lang="en-US" dirty="0" smtClean="0"/>
              <a:t>Use of Sessions to keep track of users.</a:t>
            </a:r>
          </a:p>
        </p:txBody>
      </p:sp>
    </p:spTree>
    <p:extLst>
      <p:ext uri="{BB962C8B-B14F-4D97-AF65-F5344CB8AC3E}">
        <p14:creationId xmlns:p14="http://schemas.microsoft.com/office/powerpoint/2010/main" val="302142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Code(snippets)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85800"/>
            <a:ext cx="9144000" cy="3886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createBlog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$slug){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blogs(</a:t>
            </a:r>
            <a:r>
              <a:rPr lang="en-US" dirty="0" err="1"/>
              <a:t>blogID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slug) VALUES(DEFAULT, '{$</a:t>
            </a:r>
            <a:r>
              <a:rPr lang="en-US" dirty="0" err="1"/>
              <a:t>owner_id</a:t>
            </a:r>
            <a:r>
              <a:rPr lang="en-US" dirty="0"/>
              <a:t>}', '{$slug}')";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$slug;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5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Code(snippets)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createPost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</a:t>
            </a:r>
            <a:r>
              <a:rPr lang="en-US" dirty="0" err="1"/>
              <a:t>blog_id</a:t>
            </a:r>
            <a:r>
              <a:rPr lang="en-US" dirty="0"/>
              <a:t>, $title, $message){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posts(</a:t>
            </a:r>
            <a:r>
              <a:rPr lang="en-US" dirty="0" err="1"/>
              <a:t>postID</a:t>
            </a:r>
            <a:r>
              <a:rPr lang="en-US" dirty="0"/>
              <a:t>, </a:t>
            </a:r>
            <a:r>
              <a:rPr lang="en-US" dirty="0" err="1"/>
              <a:t>blog_id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title, message, date ) VALUES(DEFAULT, '{$</a:t>
            </a:r>
            <a:r>
              <a:rPr lang="en-US" dirty="0" err="1"/>
              <a:t>blog_id</a:t>
            </a:r>
            <a:r>
              <a:rPr lang="en-US" dirty="0"/>
              <a:t>}', '{$</a:t>
            </a:r>
            <a:r>
              <a:rPr lang="en-US" dirty="0" err="1"/>
              <a:t>owner_id</a:t>
            </a:r>
            <a:r>
              <a:rPr lang="en-US" dirty="0"/>
              <a:t>}', '{$title}', '{$message}', CURRENT_TIMESTAMP)";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$title;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86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Blog.php</a:t>
            </a:r>
            <a:r>
              <a:rPr lang="en-US" dirty="0" smtClean="0"/>
              <a:t>(snippet)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 err="1"/>
              <a:t>session_start</a:t>
            </a:r>
            <a:r>
              <a:rPr lang="en-US" dirty="0"/>
              <a:t>(); 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database.php</a:t>
            </a:r>
            <a:r>
              <a:rPr lang="en-US" dirty="0"/>
              <a:t>');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functions.php</a:t>
            </a:r>
            <a:r>
              <a:rPr lang="en-US" dirty="0"/>
              <a:t>');</a:t>
            </a:r>
          </a:p>
          <a:p>
            <a:r>
              <a:rPr lang="en-US" dirty="0"/>
              <a:t>$username = $_SESSION['username'];</a:t>
            </a:r>
          </a:p>
          <a:p>
            <a:r>
              <a:rPr lang="en-US" dirty="0"/>
              <a:t>$login = $_SESSION['login'];</a:t>
            </a:r>
          </a:p>
          <a:p>
            <a:r>
              <a:rPr lang="en-US" dirty="0" err="1"/>
              <a:t>setUserSession</a:t>
            </a:r>
            <a:r>
              <a:rPr lang="en-US" dirty="0"/>
              <a:t>($username);</a:t>
            </a:r>
          </a:p>
          <a:p>
            <a:r>
              <a:rPr lang="en-US" dirty="0"/>
              <a:t>//Check do we have username and password</a:t>
            </a:r>
          </a:p>
          <a:p>
            <a:r>
              <a:rPr lang="en-US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36070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Blog.php</a:t>
            </a:r>
            <a:r>
              <a:rPr lang="en-US" dirty="0"/>
              <a:t>(snippet)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createpost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</a:t>
            </a:r>
            <a:r>
              <a:rPr lang="en-US" dirty="0" err="1"/>
              <a:t>post.php?bid</a:t>
            </a:r>
            <a:r>
              <a:rPr lang="en-US" dirty="0"/>
              <a:t>=".$bid."&amp;</a:t>
            </a:r>
            <a:r>
              <a:rPr lang="en-US" dirty="0" err="1"/>
              <a:t>bname</a:t>
            </a:r>
            <a:r>
              <a:rPr lang="en-US" dirty="0"/>
              <a:t>=".$</a:t>
            </a:r>
            <a:r>
              <a:rPr lang="en-US" dirty="0" err="1"/>
              <a:t>bname</a:t>
            </a:r>
            <a:r>
              <a:rPr lang="en-US" dirty="0"/>
              <a:t>."'&gt;Post to Blog&lt;/a&gt;&lt;/div&gt;");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</a:t>
            </a:r>
            <a:r>
              <a:rPr lang="en-US" dirty="0"/>
              <a:t>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 || </a:t>
            </a:r>
            <a:r>
              <a:rPr lang="en-US" dirty="0" err="1"/>
              <a:t>getCommentAuthor</a:t>
            </a:r>
            <a:r>
              <a:rPr lang="en-US" dirty="0"/>
              <a:t>($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']) == $username){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deletePost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='#' </a:t>
            </a:r>
            <a:r>
              <a:rPr lang="en-US" dirty="0" err="1"/>
              <a:t>onclick</a:t>
            </a:r>
            <a:r>
              <a:rPr lang="en-US" dirty="0"/>
              <a:t>=\"</a:t>
            </a:r>
            <a:r>
              <a:rPr lang="en-US" dirty="0" err="1"/>
              <a:t>confirmationComm</a:t>
            </a:r>
            <a:r>
              <a:rPr lang="en-US" dirty="0"/>
              <a:t>(".$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'].",'".$slug."');\"&gt;Delete Comment&lt;/a&gt;&lt;/div&gt;");</a:t>
            </a:r>
          </a:p>
          <a:p>
            <a:r>
              <a:rPr lang="en-US" dirty="0" smtClean="0"/>
              <a:t>}</a:t>
            </a:r>
            <a:r>
              <a:rPr lang="en-US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1997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Snippet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65287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verifyPostPerms</a:t>
            </a:r>
            <a:r>
              <a:rPr lang="en-US" dirty="0"/>
              <a:t>($blog){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$case = '';</a:t>
            </a:r>
          </a:p>
          <a:p>
            <a:r>
              <a:rPr lang="en-US" dirty="0"/>
              <a:t>	$</a:t>
            </a:r>
            <a:r>
              <a:rPr lang="en-US" dirty="0" err="1"/>
              <a:t>sql</a:t>
            </a:r>
            <a:r>
              <a:rPr lang="en-US" dirty="0"/>
              <a:t> = "SELECT </a:t>
            </a:r>
            <a:r>
              <a:rPr lang="en-US" dirty="0" err="1"/>
              <a:t>user_id</a:t>
            </a:r>
            <a:r>
              <a:rPr lang="en-US" dirty="0"/>
              <a:t> FROM blogs where slug = '{$blog}'";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</a:t>
            </a:r>
            <a:r>
              <a:rPr lang="en-US" dirty="0" err="1"/>
              <a:t>sql</a:t>
            </a:r>
            <a:r>
              <a:rPr lang="en-US" dirty="0"/>
              <a:t>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}else{</a:t>
            </a:r>
          </a:p>
          <a:p>
            <a:r>
              <a:rPr lang="en-US" dirty="0"/>
              <a:t>		while($row = </a:t>
            </a:r>
            <a:r>
              <a:rPr lang="en-US" dirty="0" err="1"/>
              <a:t>mysql_fetch_array</a:t>
            </a:r>
            <a:r>
              <a:rPr lang="en-US" dirty="0"/>
              <a:t>($result)){</a:t>
            </a:r>
          </a:p>
          <a:p>
            <a:r>
              <a:rPr lang="en-US" dirty="0"/>
              <a:t>			if($_SESSION["</a:t>
            </a:r>
            <a:r>
              <a:rPr lang="en-US" dirty="0" err="1"/>
              <a:t>user_id</a:t>
            </a:r>
            <a:r>
              <a:rPr lang="en-US" dirty="0"/>
              <a:t>"] == $row['</a:t>
            </a:r>
            <a:r>
              <a:rPr lang="en-US" dirty="0" err="1"/>
              <a:t>user_id</a:t>
            </a:r>
            <a:r>
              <a:rPr lang="en-US" dirty="0"/>
              <a:t>']){</a:t>
            </a:r>
          </a:p>
          <a:p>
            <a:r>
              <a:rPr lang="en-US" dirty="0"/>
              <a:t>				$case = 'ok';</a:t>
            </a:r>
          </a:p>
          <a:p>
            <a:r>
              <a:rPr lang="en-US" dirty="0"/>
              <a:t>			}else{</a:t>
            </a:r>
          </a:p>
          <a:p>
            <a:r>
              <a:rPr lang="en-US" dirty="0"/>
              <a:t>				$case = 'deny';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return $case;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4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 descr="Screen Shot 2013-07-21 at 5.47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r="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8250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86</TotalTime>
  <Words>430</Words>
  <Application>Microsoft Macintosh PowerPoint</Application>
  <PresentationFormat>On-screen Show (4:3)</PresentationFormat>
  <Paragraphs>93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Newsprint</vt:lpstr>
      <vt:lpstr>Blogger</vt:lpstr>
      <vt:lpstr>Features</vt:lpstr>
      <vt:lpstr>Application Overview</vt:lpstr>
      <vt:lpstr>Source Code(snippets)</vt:lpstr>
      <vt:lpstr>Source Code(snippets)</vt:lpstr>
      <vt:lpstr>Blog.php(snippet)</vt:lpstr>
      <vt:lpstr>Blog.php(snippet)</vt:lpstr>
      <vt:lpstr>Functions Snippet</vt:lpstr>
      <vt:lpstr>Home Page</vt:lpstr>
      <vt:lpstr>Blogs Page</vt:lpstr>
      <vt:lpstr>Specific Blog View</vt:lpstr>
    </vt:vector>
  </TitlesOfParts>
  <Company>Awesome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LL Cool J</dc:creator>
  <cp:lastModifiedBy>LL Cool J</cp:lastModifiedBy>
  <cp:revision>17</cp:revision>
  <dcterms:created xsi:type="dcterms:W3CDTF">2013-07-21T21:20:47Z</dcterms:created>
  <dcterms:modified xsi:type="dcterms:W3CDTF">2013-07-22T20:01:26Z</dcterms:modified>
</cp:coreProperties>
</file>